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custDataLst>
    <p:tags r:id="rId6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75247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23730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1890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4882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590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1892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7420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2404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81485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1460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767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6676DB-5CD1-4305-94EA-63BC85181B59}" type="datetimeFigureOut">
              <a:rPr lang="en-US" smtClean="0"/>
              <a:t>2016-05-12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C525E7-EAA2-4CA0-97EA-D9218226C5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4436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 rot="10800000">
            <a:off x="207414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7414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 rot="10800000">
            <a:off x="3105109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2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05109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2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10800000">
            <a:off x="5959701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3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59701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3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10800000">
            <a:off x="8848757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4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848757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4</a:t>
            </a:r>
            <a:endParaRPr lang="en-US" sz="199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498363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 rot="10800000">
            <a:off x="216262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5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7414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5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 rot="10800000">
            <a:off x="3105109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6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05109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6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10800000">
            <a:off x="5959701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7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59701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7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10800000">
            <a:off x="8848757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8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848757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8</a:t>
            </a:r>
            <a:endParaRPr lang="en-US" sz="199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749850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 rot="10800000">
            <a:off x="216053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9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7414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9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 rot="10800000">
            <a:off x="3105109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10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05109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10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10800000">
            <a:off x="5959701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11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59701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11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10800000">
            <a:off x="8848757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12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848757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12</a:t>
            </a:r>
            <a:endParaRPr lang="en-US" sz="199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16864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 rot="10800000">
            <a:off x="216053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13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207414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13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8" name="Rectangle 17"/>
          <p:cNvSpPr/>
          <p:nvPr/>
        </p:nvSpPr>
        <p:spPr>
          <a:xfrm rot="10800000">
            <a:off x="3105109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14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3105109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14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 rot="10800000">
            <a:off x="5959701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15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5959701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15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 rot="10800000">
            <a:off x="8848757" y="13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16</a:t>
            </a:r>
            <a:endParaRPr lang="en-US" sz="19900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848757" y="3014910"/>
            <a:ext cx="2880000" cy="2880000"/>
          </a:xfrm>
          <a:prstGeom prst="rect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ZA" sz="19900" dirty="0">
                <a:solidFill>
                  <a:schemeClr val="tx1"/>
                </a:solidFill>
              </a:rPr>
              <a:t>16</a:t>
            </a:r>
            <a:endParaRPr lang="en-US" sz="199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4969349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4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635</TotalTime>
  <Words>32</Words>
  <Application>Microsoft Office PowerPoint</Application>
  <PresentationFormat>Widescreen</PresentationFormat>
  <Paragraphs>32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Hein Crocker</dc:creator>
  <cp:lastModifiedBy>Hein Crocker</cp:lastModifiedBy>
  <cp:revision>8</cp:revision>
  <dcterms:created xsi:type="dcterms:W3CDTF">2016-05-12T10:06:45Z</dcterms:created>
  <dcterms:modified xsi:type="dcterms:W3CDTF">2016-05-12T20:43:12Z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CF894E7D-545D-434D-9345-050DF6770297</vt:lpwstr>
  </property>
  <property fmtid="{D5CDD505-2E9C-101B-9397-08002B2CF9AE}" pid="3" name="ArticulatePath">
    <vt:lpwstr>Presentation1</vt:lpwstr>
  </property>
</Properties>
</file>